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73" r:id="rId3"/>
    <p:sldId id="266" r:id="rId4"/>
    <p:sldId id="270" r:id="rId5"/>
    <p:sldId id="271" r:id="rId6"/>
    <p:sldId id="274" r:id="rId7"/>
    <p:sldId id="275" r:id="rId8"/>
    <p:sldId id="277" r:id="rId9"/>
    <p:sldId id="278" r:id="rId10"/>
    <p:sldId id="279" r:id="rId11"/>
    <p:sldId id="281" r:id="rId12"/>
    <p:sldId id="280" r:id="rId13"/>
    <p:sldId id="284" r:id="rId14"/>
    <p:sldId id="283" r:id="rId15"/>
    <p:sldId id="285" r:id="rId16"/>
    <p:sldId id="26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 snapToGrid="0">
      <p:cViewPr varScale="1">
        <p:scale>
          <a:sx n="66" d="100"/>
          <a:sy n="66" d="100"/>
        </p:scale>
        <p:origin x="-792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483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9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41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20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513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949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814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5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683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176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338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61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6862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998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778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7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FA41D-FFAB-414A-B9C5-777E34E28A9D}" type="datetimeFigureOut">
              <a:rPr lang="ru-RU" smtClean="0"/>
              <a:t>25.12.2018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16DD650-F1DC-4AD8-8F38-9C1FBC4F4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414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9869" y="1433015"/>
            <a:ext cx="73697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rgbClr val="0070C0"/>
                  </a:solidFill>
                  <a:prstDash val="solid"/>
                </a:ln>
                <a:solidFill>
                  <a:schemeClr val="accent4"/>
                </a:solidFill>
              </a:rPr>
              <a:t>ПАТРИОТИЧЕСКОЕ ВОСПИТАНИЕ В </a:t>
            </a:r>
            <a:r>
              <a:rPr lang="ru-RU" sz="6000" b="1" dirty="0" smtClean="0">
                <a:ln w="22225">
                  <a:solidFill>
                    <a:srgbClr val="0070C0"/>
                  </a:solidFill>
                  <a:prstDash val="solid"/>
                </a:ln>
                <a:solidFill>
                  <a:schemeClr val="accent4"/>
                </a:solidFill>
              </a:rPr>
              <a:t>МБДОУ д/с </a:t>
            </a:r>
            <a:r>
              <a:rPr lang="ru-RU" sz="6000" b="1" dirty="0" smtClean="0">
                <a:ln w="22225">
                  <a:solidFill>
                    <a:srgbClr val="0070C0"/>
                  </a:solidFill>
                  <a:prstDash val="solid"/>
                </a:ln>
                <a:solidFill>
                  <a:schemeClr val="accent4"/>
                </a:solidFill>
              </a:rPr>
              <a:t>№12</a:t>
            </a:r>
            <a:endParaRPr lang="ru-RU" sz="6000" b="1" dirty="0">
              <a:ln w="22225">
                <a:solidFill>
                  <a:srgbClr val="0070C0"/>
                </a:solidFill>
                <a:prstDash val="solid"/>
              </a:ln>
              <a:solidFill>
                <a:schemeClr val="accent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60358" y="5459105"/>
            <a:ext cx="446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Подготовил:   воспитатель </a:t>
            </a:r>
            <a:r>
              <a:rPr lang="ru-RU" dirty="0" err="1" smtClean="0"/>
              <a:t>Затула</a:t>
            </a:r>
            <a:r>
              <a:rPr lang="ru-RU" dirty="0" smtClean="0"/>
              <a:t> Н.А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08477" y="6332561"/>
            <a:ext cx="1992573" cy="368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2018г.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749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1696" y="423082"/>
            <a:ext cx="82023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«Любовь к родному краю, родной культуре, родной речи начинается с малого- с любви к своей семье, к своему жилищу, к своему детскому саду. Постепенно расширяясь, эта любовь переходит в любовь к родной стране, к её истории, прошлому и настоящему, ко всему человечеству</a:t>
            </a:r>
            <a:r>
              <a:rPr lang="ru-RU" sz="3600" dirty="0" smtClean="0"/>
              <a:t>».          </a:t>
            </a:r>
            <a:r>
              <a:rPr lang="ru-RU" sz="3600" dirty="0" err="1"/>
              <a:t>Д</a:t>
            </a:r>
            <a:r>
              <a:rPr lang="ru-RU" sz="3600" dirty="0" err="1" smtClean="0"/>
              <a:t>.С.Лихачев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519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3771" y="777922"/>
            <a:ext cx="938381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 детском саду ведется  большая работа по патриотическому и  духовно нравственному развитию воспитанников. </a:t>
            </a:r>
          </a:p>
          <a:p>
            <a:r>
              <a:rPr lang="ru-RU" sz="2800" dirty="0" smtClean="0"/>
              <a:t>В тесном содружестве работаем  по  преемственности с социумом: 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- музей </a:t>
            </a:r>
            <a:r>
              <a:rPr lang="ru-RU" sz="2800" dirty="0"/>
              <a:t>боевой и трудовой славы имени </a:t>
            </a:r>
            <a:r>
              <a:rPr lang="ru-RU" sz="2800" dirty="0" err="1" smtClean="0"/>
              <a:t>А.П.Гловы</a:t>
            </a:r>
            <a:r>
              <a:rPr lang="ru-RU" sz="2800" dirty="0"/>
              <a:t>;</a:t>
            </a:r>
            <a:endParaRPr lang="ru-RU" sz="2800" dirty="0" smtClean="0"/>
          </a:p>
          <a:p>
            <a:pPr marL="285750" indent="-285750">
              <a:buFontTx/>
              <a:buChar char="-"/>
            </a:pPr>
            <a:r>
              <a:rPr lang="ru-RU" sz="2800" dirty="0" smtClean="0"/>
              <a:t>филиал МАО СОШ №6 им. С.Т </a:t>
            </a:r>
            <a:r>
              <a:rPr lang="ru-RU" sz="2800" dirty="0" err="1" smtClean="0"/>
              <a:t>Куцева</a:t>
            </a:r>
            <a:r>
              <a:rPr lang="ru-RU" sz="2800" dirty="0" smtClean="0"/>
              <a:t>;</a:t>
            </a:r>
            <a:endParaRPr lang="ru-RU" sz="2800" dirty="0" smtClean="0"/>
          </a:p>
          <a:p>
            <a:r>
              <a:rPr lang="ru-RU" sz="2800" dirty="0" smtClean="0"/>
              <a:t>- библиотека сельского поселения </a:t>
            </a:r>
            <a:r>
              <a:rPr lang="ru-RU" sz="2800" dirty="0" err="1" smtClean="0"/>
              <a:t>Новомихайловское</a:t>
            </a:r>
            <a:r>
              <a:rPr lang="ru-RU" sz="2800" dirty="0"/>
              <a:t>;</a:t>
            </a:r>
            <a:endParaRPr lang="ru-RU" sz="2800" dirty="0" smtClean="0"/>
          </a:p>
          <a:p>
            <a:pPr marL="285750" indent="-285750">
              <a:buFontTx/>
              <a:buChar char="-"/>
            </a:pPr>
            <a:r>
              <a:rPr lang="ru-RU" sz="2800" dirty="0" err="1" smtClean="0"/>
              <a:t>Новомихайловское</a:t>
            </a:r>
            <a:r>
              <a:rPr lang="ru-RU" sz="2800" dirty="0" smtClean="0"/>
              <a:t> хуторское казачье </a:t>
            </a:r>
            <a:r>
              <a:rPr lang="ru-RU" sz="2800" dirty="0" smtClean="0"/>
              <a:t>общество;</a:t>
            </a:r>
            <a:endParaRPr lang="ru-RU" sz="2800" dirty="0" smtClean="0"/>
          </a:p>
          <a:p>
            <a:pPr marL="285750" indent="-285750">
              <a:buFontTx/>
              <a:buChar char="-"/>
            </a:pPr>
            <a:r>
              <a:rPr lang="ru-RU" sz="2800" dirty="0" smtClean="0"/>
              <a:t>Культурно-досуговый центр с. </a:t>
            </a:r>
            <a:r>
              <a:rPr lang="ru-RU" sz="2800" dirty="0" smtClean="0"/>
              <a:t>Новомихайловского. 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94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379" y="1379621"/>
            <a:ext cx="7331242" cy="53288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19200" y="290362"/>
            <a:ext cx="6096000" cy="229883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40"/>
              </a:spcAft>
            </a:pPr>
            <a:r>
              <a:rPr lang="ru-RU" sz="3350" b="1" kern="1800" dirty="0">
                <a:solidFill>
                  <a:srgbClr val="1B4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мая 2018 год. Автопробег, посвященный 73-й годовщине Великой Победы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6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87" y="192505"/>
            <a:ext cx="6925858" cy="5197642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044" y="2197768"/>
            <a:ext cx="5813783" cy="4363065"/>
          </a:xfrm>
        </p:spPr>
      </p:pic>
      <p:sp>
        <p:nvSpPr>
          <p:cNvPr id="10" name="TextBox 9"/>
          <p:cNvSpPr txBox="1"/>
          <p:nvPr/>
        </p:nvSpPr>
        <p:spPr>
          <a:xfrm>
            <a:off x="144988" y="5390147"/>
            <a:ext cx="558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Патриотизм</a:t>
            </a:r>
            <a:r>
              <a:rPr lang="ru-RU" sz="2000" b="1" dirty="0"/>
              <a:t> </a:t>
            </a:r>
            <a:r>
              <a:rPr lang="ru-RU" sz="2000" b="1" dirty="0" smtClean="0"/>
              <a:t> - </a:t>
            </a:r>
            <a:r>
              <a:rPr lang="ru-RU" sz="2000" b="1" dirty="0"/>
              <a:t>Это чувство, которое делает народ и каждого человека ответственным за жизнь страны.</a:t>
            </a:r>
          </a:p>
        </p:txBody>
      </p:sp>
    </p:spTree>
    <p:extLst>
      <p:ext uri="{BB962C8B-B14F-4D97-AF65-F5344CB8AC3E}">
        <p14:creationId xmlns:p14="http://schemas.microsoft.com/office/powerpoint/2010/main" val="413287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397" y="529389"/>
            <a:ext cx="9044182" cy="17165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Посещение воспитанниками детского сада музея боевой и трудовой славы имени </a:t>
            </a:r>
            <a:r>
              <a:rPr lang="ru-RU" b="1" dirty="0" err="1">
                <a:solidFill>
                  <a:schemeClr val="tx1"/>
                </a:solidFill>
              </a:rPr>
              <a:t>А.П.Гловы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с.Новомихайловского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19" y="2406315"/>
            <a:ext cx="5503903" cy="413050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494" y="2406316"/>
            <a:ext cx="5507346" cy="4130509"/>
          </a:xfrm>
        </p:spPr>
      </p:pic>
    </p:spTree>
    <p:extLst>
      <p:ext uri="{BB962C8B-B14F-4D97-AF65-F5344CB8AC3E}">
        <p14:creationId xmlns:p14="http://schemas.microsoft.com/office/powerpoint/2010/main" val="159260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7977" y="267368"/>
            <a:ext cx="8596668" cy="75621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В</a:t>
            </a:r>
            <a:r>
              <a:rPr lang="ru-RU" sz="2000" b="1" dirty="0" smtClean="0">
                <a:solidFill>
                  <a:schemeClr val="tx1"/>
                </a:solidFill>
              </a:rPr>
              <a:t>оспитанники </a:t>
            </a:r>
            <a:r>
              <a:rPr lang="ru-RU" sz="2000" b="1" dirty="0">
                <a:solidFill>
                  <a:schemeClr val="tx1"/>
                </a:solidFill>
              </a:rPr>
              <a:t>старшей группы МБДОУ д/с №</a:t>
            </a:r>
            <a:r>
              <a:rPr lang="ru-RU" sz="2000" b="1" dirty="0" smtClean="0">
                <a:solidFill>
                  <a:schemeClr val="tx1"/>
                </a:solidFill>
              </a:rPr>
              <a:t>12 принимают </a:t>
            </a:r>
            <a:r>
              <a:rPr lang="ru-RU" sz="2000" b="1" dirty="0">
                <a:solidFill>
                  <a:schemeClr val="tx1"/>
                </a:solidFill>
              </a:rPr>
              <a:t>участие </a:t>
            </a:r>
            <a:r>
              <a:rPr lang="ru-RU" sz="2000" b="1" dirty="0" smtClean="0">
                <a:solidFill>
                  <a:schemeClr val="tx1"/>
                </a:solidFill>
              </a:rPr>
              <a:t> в мероприятиях. </a:t>
            </a:r>
            <a:r>
              <a:rPr lang="ru-RU" sz="2000" b="1" dirty="0">
                <a:solidFill>
                  <a:schemeClr val="tx1"/>
                </a:solidFill>
              </a:rPr>
              <a:t>Ребята </a:t>
            </a:r>
            <a:r>
              <a:rPr lang="ru-RU" sz="2000" b="1" dirty="0" smtClean="0">
                <a:solidFill>
                  <a:schemeClr val="tx1"/>
                </a:solidFill>
              </a:rPr>
              <a:t>рассказывают стихи</a:t>
            </a:r>
            <a:r>
              <a:rPr lang="ru-RU" sz="2000" b="1" dirty="0">
                <a:solidFill>
                  <a:schemeClr val="tx1"/>
                </a:solidFill>
              </a:rPr>
              <a:t>, </a:t>
            </a:r>
            <a:r>
              <a:rPr lang="ru-RU" sz="2000" b="1" dirty="0" smtClean="0">
                <a:solidFill>
                  <a:schemeClr val="tx1"/>
                </a:solidFill>
              </a:rPr>
              <a:t> поют песни.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29" y="1023582"/>
            <a:ext cx="4726888" cy="550555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311" y="1214651"/>
            <a:ext cx="5367024" cy="5314487"/>
          </a:xfrm>
        </p:spPr>
      </p:pic>
    </p:spTree>
    <p:extLst>
      <p:ext uri="{BB962C8B-B14F-4D97-AF65-F5344CB8AC3E}">
        <p14:creationId xmlns:p14="http://schemas.microsoft.com/office/powerpoint/2010/main" val="26869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0252" y="609599"/>
            <a:ext cx="2839125" cy="506930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Детский сад посещают специалисты музея с рассказами о героях , выставкой  «Эхо былой войны»</a:t>
            </a:r>
            <a:br>
              <a:rPr lang="ru-RU" sz="3200" b="1" dirty="0" smtClean="0">
                <a:solidFill>
                  <a:schemeClr val="tx1"/>
                </a:solidFill>
              </a:rPr>
            </a:b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224589"/>
            <a:ext cx="8598567" cy="6378114"/>
          </a:xfrm>
        </p:spPr>
      </p:pic>
    </p:spTree>
    <p:extLst>
      <p:ext uri="{BB962C8B-B14F-4D97-AF65-F5344CB8AC3E}">
        <p14:creationId xmlns:p14="http://schemas.microsoft.com/office/powerpoint/2010/main" val="117322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3838" y="341194"/>
            <a:ext cx="5422687" cy="6045957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45834" y="1110681"/>
            <a:ext cx="6073128" cy="45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2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1081529" cy="132080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Мероприятие посвященное празднованию Дня Героев Отечества.</a:t>
            </a:r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Воспитанники </a:t>
            </a:r>
            <a:r>
              <a:rPr lang="ru-RU" sz="2000" b="1" dirty="0">
                <a:solidFill>
                  <a:schemeClr val="tx1"/>
                </a:solidFill>
              </a:rPr>
              <a:t>посетили сельскую библиотеку где прошел досуг «День Героев </a:t>
            </a:r>
            <a:r>
              <a:rPr lang="ru-RU" sz="2000" b="1" dirty="0" smtClean="0">
                <a:solidFill>
                  <a:schemeClr val="tx1"/>
                </a:solidFill>
              </a:rPr>
              <a:t>Отечества.  Директор </a:t>
            </a:r>
            <a:r>
              <a:rPr lang="ru-RU" sz="2000" b="1" dirty="0">
                <a:solidFill>
                  <a:schemeClr val="tx1"/>
                </a:solidFill>
              </a:rPr>
              <a:t>музея Л.А. </a:t>
            </a:r>
            <a:r>
              <a:rPr lang="ru-RU" sz="2000" b="1" dirty="0" err="1">
                <a:solidFill>
                  <a:schemeClr val="tx1"/>
                </a:solidFill>
              </a:rPr>
              <a:t>Строкань</a:t>
            </a:r>
            <a:r>
              <a:rPr lang="ru-RU" sz="2000" b="1" dirty="0">
                <a:solidFill>
                  <a:schemeClr val="tx1"/>
                </a:solidFill>
              </a:rPr>
              <a:t> и библиотекарь Н.В Афанасьева показали </a:t>
            </a:r>
            <a:r>
              <a:rPr lang="ru-RU" sz="2000" b="1" dirty="0" smtClean="0">
                <a:solidFill>
                  <a:schemeClr val="tx1"/>
                </a:solidFill>
              </a:rPr>
              <a:t>презентацию </a:t>
            </a:r>
            <a:r>
              <a:rPr lang="ru-RU" sz="2000" b="1" dirty="0">
                <a:solidFill>
                  <a:schemeClr val="tx1"/>
                </a:solidFill>
              </a:rPr>
              <a:t>и рассказали о героях родного села и </a:t>
            </a:r>
            <a:r>
              <a:rPr lang="ru-RU" sz="2000" b="1" dirty="0" err="1">
                <a:solidFill>
                  <a:schemeClr val="tx1"/>
                </a:solidFill>
              </a:rPr>
              <a:t>Кущевского</a:t>
            </a:r>
            <a:r>
              <a:rPr lang="ru-RU" sz="2000" b="1" dirty="0">
                <a:solidFill>
                  <a:schemeClr val="tx1"/>
                </a:solidFill>
              </a:rPr>
              <a:t> района.</a:t>
            </a:r>
            <a:br>
              <a:rPr lang="ru-RU" sz="2000" b="1" dirty="0">
                <a:solidFill>
                  <a:schemeClr val="tx1"/>
                </a:solidFill>
              </a:rPr>
            </a:b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45" y="1891676"/>
            <a:ext cx="5631017" cy="422326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5" y="1930401"/>
            <a:ext cx="5579385" cy="4184538"/>
          </a:xfrm>
        </p:spPr>
      </p:pic>
    </p:spTree>
    <p:extLst>
      <p:ext uri="{BB962C8B-B14F-4D97-AF65-F5344CB8AC3E}">
        <p14:creationId xmlns:p14="http://schemas.microsoft.com/office/powerpoint/2010/main" val="391587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677944"/>
            <a:ext cx="5342021" cy="551430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42" y="677944"/>
            <a:ext cx="5855369" cy="5514309"/>
          </a:xfrm>
        </p:spPr>
      </p:pic>
    </p:spTree>
    <p:extLst>
      <p:ext uri="{BB962C8B-B14F-4D97-AF65-F5344CB8AC3E}">
        <p14:creationId xmlns:p14="http://schemas.microsoft.com/office/powerpoint/2010/main" val="13800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6081" y="1303496"/>
            <a:ext cx="5551153" cy="416336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021" y="609601"/>
            <a:ext cx="6160168" cy="5551154"/>
          </a:xfrm>
        </p:spPr>
      </p:pic>
    </p:spTree>
    <p:extLst>
      <p:ext uri="{BB962C8B-B14F-4D97-AF65-F5344CB8AC3E}">
        <p14:creationId xmlns:p14="http://schemas.microsoft.com/office/powerpoint/2010/main" val="98903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660" y="514065"/>
            <a:ext cx="10365823" cy="13208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22 июня </a:t>
            </a:r>
            <a:r>
              <a:rPr lang="ru-RU" sz="2000" b="1" dirty="0" smtClean="0">
                <a:solidFill>
                  <a:schemeClr val="tx1"/>
                </a:solidFill>
              </a:rPr>
              <a:t> посещали мемориальный комплекс посвященный 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«</a:t>
            </a:r>
            <a:r>
              <a:rPr lang="ru-RU" sz="2000" b="1" dirty="0" smtClean="0">
                <a:solidFill>
                  <a:schemeClr val="tx1"/>
                </a:solidFill>
              </a:rPr>
              <a:t>Дню </a:t>
            </a:r>
            <a:r>
              <a:rPr lang="ru-RU" sz="2000" b="1" dirty="0">
                <a:solidFill>
                  <a:schemeClr val="tx1"/>
                </a:solidFill>
              </a:rPr>
              <a:t>памяти и </a:t>
            </a:r>
            <a:r>
              <a:rPr lang="ru-RU" sz="2000" b="1" dirty="0" smtClean="0">
                <a:solidFill>
                  <a:schemeClr val="tx1"/>
                </a:solidFill>
              </a:rPr>
              <a:t>скорби».</a:t>
            </a:r>
            <a:r>
              <a:rPr lang="ru-RU" sz="2000" b="1" dirty="0">
                <a:solidFill>
                  <a:schemeClr val="tx1"/>
                </a:solidFill>
              </a:rPr>
              <a:t/>
            </a:r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Ребята вручили открытки изготовленные своими руками ветеранам.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73" y="1642145"/>
            <a:ext cx="3692671" cy="49235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151" y="1834865"/>
            <a:ext cx="6047048" cy="4538122"/>
          </a:xfrm>
        </p:spPr>
      </p:pic>
    </p:spTree>
    <p:extLst>
      <p:ext uri="{BB962C8B-B14F-4D97-AF65-F5344CB8AC3E}">
        <p14:creationId xmlns:p14="http://schemas.microsoft.com/office/powerpoint/2010/main" val="159648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3621" y="609600"/>
            <a:ext cx="8596668" cy="55046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Работаем  в тесном  сотрудничестве  со школой. 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386" y="1351128"/>
            <a:ext cx="5792884" cy="476774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08" y="1351128"/>
            <a:ext cx="5792884" cy="4767743"/>
          </a:xfrm>
        </p:spPr>
      </p:pic>
    </p:spTree>
    <p:extLst>
      <p:ext uri="{BB962C8B-B14F-4D97-AF65-F5344CB8AC3E}">
        <p14:creationId xmlns:p14="http://schemas.microsoft.com/office/powerpoint/2010/main" val="24383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12" y="1733938"/>
            <a:ext cx="6071665" cy="455374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27" y="228078"/>
            <a:ext cx="4544705" cy="6059608"/>
          </a:xfrm>
        </p:spPr>
      </p:pic>
    </p:spTree>
    <p:extLst>
      <p:ext uri="{BB962C8B-B14F-4D97-AF65-F5344CB8AC3E}">
        <p14:creationId xmlns:p14="http://schemas.microsoft.com/office/powerpoint/2010/main" val="237044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6097" y="2470245"/>
            <a:ext cx="6741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2275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334</TotalTime>
  <Words>229</Words>
  <Application>Microsoft Office PowerPoint</Application>
  <PresentationFormat>Произвольный</PresentationFormat>
  <Paragraphs>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Посещение воспитанниками детского сада музея боевой и трудовой славы имени А.П.Гловы с.Новомихайловского.</vt:lpstr>
      <vt:lpstr>Воспитанники старшей группы МБДОУ д/с №12 принимают участие  в мероприятиях. Ребята рассказывают стихи,  поют песни.</vt:lpstr>
      <vt:lpstr>Детский сад посещают специалисты музея с рассказами о героях , выставкой  «Эхо былой войны» </vt:lpstr>
      <vt:lpstr>Презентация PowerPoint</vt:lpstr>
      <vt:lpstr>Мероприятие посвященное празднованию Дня Героев Отечества. Воспитанники посетили сельскую библиотеку где прошел досуг «День Героев Отечества.  Директор музея Л.А. Строкань и библиотекарь Н.В Афанасьева показали презентацию и рассказали о героях родного села и Кущевского района. </vt:lpstr>
      <vt:lpstr>Презентация PowerPoint</vt:lpstr>
      <vt:lpstr>Презентация PowerPoint</vt:lpstr>
      <vt:lpstr>22 июня  посещали мемориальный комплекс посвященный  «Дню памяти и скорби». Ребята вручили открытки изготовленные своими руками ветеранам.</vt:lpstr>
      <vt:lpstr>Работаем  в тесном  сотрудничестве  со школой.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МБДОУ ДС-12 Теремок</cp:lastModifiedBy>
  <cp:revision>24</cp:revision>
  <dcterms:created xsi:type="dcterms:W3CDTF">2018-12-24T07:53:05Z</dcterms:created>
  <dcterms:modified xsi:type="dcterms:W3CDTF">2018-12-25T13:21:08Z</dcterms:modified>
</cp:coreProperties>
</file>